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54" r:id="rId2"/>
    <p:sldMasterId id="2147483659" r:id="rId3"/>
    <p:sldMasterId id="2147483664" r:id="rId4"/>
  </p:sldMasterIdLst>
  <p:notesMasterIdLst>
    <p:notesMasterId r:id="rId15"/>
  </p:notesMasterIdLst>
  <p:sldIdLst>
    <p:sldId id="359" r:id="rId5"/>
    <p:sldId id="360" r:id="rId6"/>
    <p:sldId id="361" r:id="rId7"/>
    <p:sldId id="362" r:id="rId8"/>
    <p:sldId id="364" r:id="rId9"/>
    <p:sldId id="365" r:id="rId10"/>
    <p:sldId id="373" r:id="rId11"/>
    <p:sldId id="374" r:id="rId12"/>
    <p:sldId id="366" r:id="rId13"/>
    <p:sldId id="370" r:id="rId14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  <a:srgbClr val="B87053"/>
    <a:srgbClr val="FAF1D5"/>
    <a:srgbClr val="E9E9E9"/>
    <a:srgbClr val="EEDCEB"/>
    <a:srgbClr val="EC018C"/>
    <a:srgbClr val="E3F2E6"/>
    <a:srgbClr val="40B6E9"/>
    <a:srgbClr val="868686"/>
    <a:srgbClr val="E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095A6-AB17-452F-B98A-01C568A23D2D}" v="4" dt="2024-04-24T10:37:30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503" autoAdjust="0"/>
  </p:normalViewPr>
  <p:slideViewPr>
    <p:cSldViewPr showGuides="1">
      <p:cViewPr varScale="1">
        <p:scale>
          <a:sx n="78" d="100"/>
          <a:sy n="78" d="100"/>
        </p:scale>
        <p:origin x="974" y="53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i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0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69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882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44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2945D81-394C-D986-A596-462B4075CC59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1085DA-4A95-2A7A-41C1-0121995E2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10FC8F-9BFE-E693-272B-6A5FDAA82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2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3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6DDA86B9-C577-B780-D09D-84D2692F00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0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757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0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7" r:id="rId3"/>
    <p:sldLayoutId id="214748366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5" Type="http://schemas.openxmlformats.org/officeDocument/2006/relationships/image" Target="../media/image17.svg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1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5" Type="http://schemas.openxmlformats.org/officeDocument/2006/relationships/slide" Target="slide1.xml"/><Relationship Id="rId15" Type="http://schemas.openxmlformats.org/officeDocument/2006/relationships/image" Target="../media/image21.png"/><Relationship Id="rId10" Type="http://schemas.openxmlformats.org/officeDocument/2006/relationships/slide" Target="slide2.xml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5" Type="http://schemas.openxmlformats.org/officeDocument/2006/relationships/image" Target="../media/image22.png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5" Type="http://schemas.openxmlformats.org/officeDocument/2006/relationships/image" Target="../media/image22.png"/><Relationship Id="rId10" Type="http://schemas.openxmlformats.org/officeDocument/2006/relationships/slide" Target="slide2.xml"/><Relationship Id="rId4" Type="http://schemas.openxmlformats.org/officeDocument/2006/relationships/image" Target="../media/image24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image" Target="../media/image22.png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.xml"/><Relationship Id="rId1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slide" Target="slide7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image" Target="../media/image27.svg"/><Relationship Id="rId15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5" Type="http://schemas.openxmlformats.org/officeDocument/2006/relationships/image" Target="../media/image21.png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4.png"/><Relationship Id="rId7" Type="http://schemas.openxmlformats.org/officeDocument/2006/relationships/slide" Target="slide7.xml"/><Relationship Id="rId12" Type="http://schemas.openxmlformats.org/officeDocument/2006/relationships/slide" Target="slide8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slide" Target="slide6.xml"/><Relationship Id="rId4" Type="http://schemas.openxmlformats.org/officeDocument/2006/relationships/image" Target="../media/image14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image" Target="../media/image23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12" Type="http://schemas.openxmlformats.org/officeDocument/2006/relationships/slide" Target="slide7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slide" Target="slide6.xml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덧셈을 해 볼까요</a:t>
            </a:r>
            <a:r>
              <a:rPr lang="en-US" altLang="ko-KR" sz="6000" b="1" spc="-300" dirty="0">
                <a:solidFill>
                  <a:schemeClr val="bg1"/>
                </a:solidFill>
              </a:rPr>
              <a:t>?(1)</a:t>
            </a:r>
            <a:endParaRPr lang="ko-KR" altLang="en-US" sz="6000" b="1" spc="-3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덧셈과 뺄셈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</a:t>
              </a:r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11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04B5E2C-2BE5-1D86-08C3-2B2F6303F7E8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11" name="사각형: 둥근 모서리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FA143182-FBE2-9A90-3636-3AEFC3F6E2FE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3" name="사각형: 둥근 모서리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F02616E1-6118-2B0F-8EE4-F9D1D9253F85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7" action="ppaction://hlinksldjump"/>
              <a:extLst>
                <a:ext uri="{FF2B5EF4-FFF2-40B4-BE49-F238E27FC236}">
                  <a16:creationId xmlns:a16="http://schemas.microsoft.com/office/drawing/2014/main" id="{D2E94E16-06BF-08D2-6BB2-66B01F60D21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8" action="ppaction://hlinksldjump"/>
              <a:extLst>
                <a:ext uri="{FF2B5EF4-FFF2-40B4-BE49-F238E27FC236}">
                  <a16:creationId xmlns:a16="http://schemas.microsoft.com/office/drawing/2014/main" id="{C5D19490-18B9-FD00-5456-28E7D5D0B1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6" name="사각형: 둥근 모서리 25">
              <a:hlinkClick r:id="rId9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10" action="ppaction://hlinksldjump"/>
              <a:extLst>
                <a:ext uri="{FF2B5EF4-FFF2-40B4-BE49-F238E27FC236}">
                  <a16:creationId xmlns:a16="http://schemas.microsoft.com/office/drawing/2014/main" id="{484FA4AC-9511-B3B5-8A2E-29A02222E18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7283B0-5226-5E04-EF68-0341CB3DD12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2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3" action="ppaction://hlinksldjump"/>
              <a:extLst>
                <a:ext uri="{FF2B5EF4-FFF2-40B4-BE49-F238E27FC236}">
                  <a16:creationId xmlns:a16="http://schemas.microsoft.com/office/drawing/2014/main" id="{A1846CDB-B04A-058A-9A36-AF851138647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33" name="타원 32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B0F0"/>
                </a:solidFill>
              </a:rPr>
              <a:t>1</a:t>
            </a:r>
            <a:endParaRPr lang="ko-KR" altLang="en-US" sz="4400" b="1" dirty="0">
              <a:solidFill>
                <a:srgbClr val="00B0F0"/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22F0180-92DC-A31E-1B84-7D254052D778}"/>
              </a:ext>
            </a:extLst>
          </p:cNvPr>
          <p:cNvGrpSpPr/>
          <p:nvPr/>
        </p:nvGrpSpPr>
        <p:grpSpPr>
          <a:xfrm>
            <a:off x="600075" y="984468"/>
            <a:ext cx="841415" cy="841415"/>
            <a:chOff x="890342" y="1231659"/>
            <a:chExt cx="1544578" cy="1544578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03A5DB6D-1885-6A83-AC94-70BABDDC42CF}"/>
                </a:ext>
              </a:extLst>
            </p:cNvPr>
            <p:cNvSpPr/>
            <p:nvPr/>
          </p:nvSpPr>
          <p:spPr>
            <a:xfrm>
              <a:off x="890342" y="1231659"/>
              <a:ext cx="1544578" cy="154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래픽 37">
              <a:extLst>
                <a:ext uri="{FF2B5EF4-FFF2-40B4-BE49-F238E27FC236}">
                  <a16:creationId xmlns:a16="http://schemas.microsoft.com/office/drawing/2014/main" id="{B070F99F-3F26-26E1-54A1-8ABE1633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09526" y="1506366"/>
              <a:ext cx="506209" cy="103906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79BFD134-50D7-A547-76AF-521600ED324D}"/>
              </a:ext>
            </a:extLst>
          </p:cNvPr>
          <p:cNvGrpSpPr/>
          <p:nvPr/>
        </p:nvGrpSpPr>
        <p:grpSpPr>
          <a:xfrm>
            <a:off x="8400256" y="2130024"/>
            <a:ext cx="2849162" cy="430693"/>
            <a:chOff x="835635" y="1649705"/>
            <a:chExt cx="2849162" cy="430693"/>
          </a:xfrm>
        </p:grpSpPr>
        <p:grpSp>
          <p:nvGrpSpPr>
            <p:cNvPr id="32" name="그룹 20">
              <a:extLst>
                <a:ext uri="{FF2B5EF4-FFF2-40B4-BE49-F238E27FC236}">
                  <a16:creationId xmlns:a16="http://schemas.microsoft.com/office/drawing/2014/main" id="{E01263CA-7F2A-1E4C-1871-9948E0735317}"/>
                </a:ext>
              </a:extLst>
            </p:cNvPr>
            <p:cNvGrpSpPr/>
            <p:nvPr/>
          </p:nvGrpSpPr>
          <p:grpSpPr>
            <a:xfrm>
              <a:off x="835635" y="1649705"/>
              <a:ext cx="2849162" cy="430693"/>
              <a:chOff x="835635" y="1649705"/>
              <a:chExt cx="2849162" cy="430693"/>
            </a:xfrm>
          </p:grpSpPr>
          <p:pic>
            <p:nvPicPr>
              <p:cNvPr id="35" name="그림 23">
                <a:extLst>
                  <a:ext uri="{FF2B5EF4-FFF2-40B4-BE49-F238E27FC236}">
                    <a16:creationId xmlns:a16="http://schemas.microsoft.com/office/drawing/2014/main" id="{AA385CFF-891B-1B30-F2B7-3978D116B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835635" y="1649705"/>
                <a:ext cx="2840453" cy="430693"/>
              </a:xfrm>
              <a:prstGeom prst="rect">
                <a:avLst/>
              </a:prstGeom>
            </p:spPr>
          </p:pic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B5105AE6-F5DD-2310-8D3C-DF20E3844724}"/>
                  </a:ext>
                </a:extLst>
              </p:cNvPr>
              <p:cNvSpPr txBox="1"/>
              <p:nvPr/>
            </p:nvSpPr>
            <p:spPr>
              <a:xfrm>
                <a:off x="2162815" y="1656120"/>
                <a:ext cx="1521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2000" b="1" dirty="0"/>
              </a:p>
            </p:txBody>
          </p:sp>
        </p:grpSp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7D681A8F-69D7-EBB2-6191-2F8F5F5F7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92010" y="1726445"/>
              <a:ext cx="509679" cy="308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384901" y="1678574"/>
            <a:ext cx="10342999" cy="598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덧셈 기호 </a:t>
            </a:r>
            <a:r>
              <a:rPr lang="en-US" altLang="ko-KR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‘+’</a:t>
            </a:r>
            <a:r>
              <a:rPr lang="ko-KR" altLang="en-US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는 어떻게 </a:t>
            </a:r>
            <a:r>
              <a:rPr lang="ko-KR" altLang="en-US" sz="3200" b="1" spc="-300" dirty="0" err="1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탄생했을까요</a:t>
            </a:r>
            <a:r>
              <a:rPr lang="en-US" altLang="ko-KR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C86E54-F688-E955-948A-4CAACAB8AC71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672391F-3481-F7C5-16B5-EF3A4AD679B4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42549D7-22A5-6542-CCC6-8628E54E7660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90E8EC1F-CF94-3CE5-AC4F-C9CF3475A53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EB7E385-614E-35DF-B897-E0F99DE668FF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9" name="그림 3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1ECB1C1-C72C-81D1-C2F2-B45B28B2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8CA2D6-C368-018E-11FF-40D56E46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92421" y="2492896"/>
            <a:ext cx="10775484" cy="598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2800" b="1" spc="-300" dirty="0">
                <a:solidFill>
                  <a:sysClr val="windowText" lastClr="000000"/>
                </a:solidFill>
              </a:rPr>
              <a:t>  1200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년대 이탈리아의 수학자 피보나치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(Fibonacci, ?1170~?1250)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는 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3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더하기 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5’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를 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3 et 5’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라고 </a:t>
            </a:r>
            <a:r>
              <a:rPr lang="ko-KR" altLang="en-US" sz="2800" b="1" spc="-300" dirty="0" err="1">
                <a:solidFill>
                  <a:sysClr val="windowText" lastClr="000000"/>
                </a:solidFill>
              </a:rPr>
              <a:t>썼대요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 ‘et(</a:t>
            </a:r>
            <a:r>
              <a:rPr lang="ko-KR" altLang="en-US" sz="2800" b="1" spc="-300" dirty="0" err="1">
                <a:solidFill>
                  <a:sysClr val="windowText" lastClr="000000"/>
                </a:solidFill>
              </a:rPr>
              <a:t>에트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)’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는 ‘그리고’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, ‘~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와’라는 뜻의 </a:t>
            </a:r>
            <a:r>
              <a:rPr lang="ko-KR" altLang="en-US" sz="2800" b="1" spc="-300" dirty="0" err="1">
                <a:solidFill>
                  <a:sysClr val="windowText" lastClr="000000"/>
                </a:solidFill>
              </a:rPr>
              <a:t>라틴어예요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덧셈 기호 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+’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는 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et’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를 빠르게 쓰다가 만들어졌다고 해요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2" cy="396000"/>
            <a:chOff x="236948" y="6391126"/>
            <a:chExt cx="5356732" cy="396000"/>
          </a:xfrm>
        </p:grpSpPr>
        <p:sp>
          <p:nvSpPr>
            <p:cNvPr id="41" name="사각형: 둥근 모서리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2" name="사각형: 둥근 모서리 67">
              <a:hlinkClick r:id="rId6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508788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7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사각형: 둥근 모서리 68">
              <a:hlinkClick r:id="rId7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4" name="사각형: 둥근 모서리 69">
              <a:hlinkClick r:id="rId8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70">
              <a:hlinkClick r:id="rId9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71">
              <a:hlinkClick r:id="rId10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2" name="사각형: 둥근 모서리 7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3" name="사각형: 둥근 모서리 73">
              <a:hlinkClick r:id="rId12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00557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454182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5E7B91-D247-C83B-08E8-F42FE7BD70B6}"/>
              </a:ext>
            </a:extLst>
          </p:cNvPr>
          <p:cNvSpPr txBox="1"/>
          <p:nvPr/>
        </p:nvSpPr>
        <p:spPr>
          <a:xfrm>
            <a:off x="1110016" y="4800553"/>
            <a:ext cx="10640779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2800" b="1" spc="-300" dirty="0">
                <a:solidFill>
                  <a:sysClr val="windowText" lastClr="000000"/>
                </a:solidFill>
              </a:rPr>
              <a:t>  독일의 수학자 비트만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(</a:t>
            </a:r>
            <a:r>
              <a:rPr lang="en-US" altLang="ko-KR" sz="2800" b="1" spc="-300" dirty="0" err="1">
                <a:solidFill>
                  <a:sysClr val="windowText" lastClr="000000"/>
                </a:solidFill>
              </a:rPr>
              <a:t>Widmann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, J., 1462~1498)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이 자신의 책에서 ‘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+’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기호를 처음 사용했어요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38ECE-DB71-9870-3D41-99EBFFCED42B}"/>
              </a:ext>
            </a:extLst>
          </p:cNvPr>
          <p:cNvSpPr txBox="1"/>
          <p:nvPr/>
        </p:nvSpPr>
        <p:spPr>
          <a:xfrm>
            <a:off x="7106550" y="5740996"/>
            <a:ext cx="4644245" cy="52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출처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ko-KR" altLang="en-US" sz="2000" b="1" spc="-300" dirty="0" err="1">
                <a:solidFill>
                  <a:schemeClr val="bg1">
                    <a:lumMod val="50000"/>
                  </a:schemeClr>
                </a:solidFill>
              </a:rPr>
              <a:t>우리누리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, “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그래서 이런 수학이 </a:t>
            </a:r>
            <a:r>
              <a:rPr lang="ko-KR" altLang="en-US" sz="2000" b="1" spc="-300" dirty="0" err="1">
                <a:solidFill>
                  <a:schemeClr val="bg1">
                    <a:lumMod val="50000"/>
                  </a:schemeClr>
                </a:solidFill>
              </a:rPr>
              <a:t>생겼대요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kumimoji="0" lang="ko-KR" altLang="en-US" sz="2000" b="1" i="0" u="none" strike="noStrike" kern="1200" cap="none" spc="-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284192F9-3612-6A5F-0A2F-C1F628A47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45CDF99-8A54-08D5-96AF-01E182C525D7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FF15110-D079-8C40-28E4-E1C73DB97536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4" name="그래픽 57">
                <a:extLst>
                  <a:ext uri="{FF2B5EF4-FFF2-40B4-BE49-F238E27FC236}">
                    <a16:creationId xmlns:a16="http://schemas.microsoft.com/office/drawing/2014/main" id="{FD608ED8-EAC1-9C69-2F80-824D343E4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00C11E-B82E-72AA-9574-9C79619BC2D2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81AA21E9-7231-3D60-3FC7-3C3203E33FAF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9" name="그룹 26">
                <a:extLst>
                  <a:ext uri="{FF2B5EF4-FFF2-40B4-BE49-F238E27FC236}">
                    <a16:creationId xmlns:a16="http://schemas.microsoft.com/office/drawing/2014/main" id="{A18BD8F5-EF55-6385-1189-BF65C0F8F81C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1" name="그래픽 60">
                  <a:extLst>
                    <a:ext uri="{FF2B5EF4-FFF2-40B4-BE49-F238E27FC236}">
                      <a16:creationId xmlns:a16="http://schemas.microsoft.com/office/drawing/2014/main" id="{E81F59F6-1CC7-E230-89D1-FC1A18CD74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3" name="그림 28">
                  <a:extLst>
                    <a:ext uri="{FF2B5EF4-FFF2-40B4-BE49-F238E27FC236}">
                      <a16:creationId xmlns:a16="http://schemas.microsoft.com/office/drawing/2014/main" id="{63830196-01A4-4AA1-CAD4-AEBD4ED95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6683A422-9830-20BA-B8C0-589E4D4AE03D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CA8F1A35-A93D-FA05-9A8B-B6BA8697B4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4483" y="4058556"/>
            <a:ext cx="7483034" cy="71507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BE23F1E-1F9F-50AB-E6DD-04D49753C5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6534" y="1833680"/>
            <a:ext cx="30658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53F31D-9EE6-B368-944A-02BC210B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320" y="2586891"/>
            <a:ext cx="5793329" cy="366076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86C2587-ACA4-E934-F361-5EEFB235432F}"/>
              </a:ext>
            </a:extLst>
          </p:cNvPr>
          <p:cNvSpPr txBox="1"/>
          <p:nvPr/>
        </p:nvSpPr>
        <p:spPr>
          <a:xfrm>
            <a:off x="518560" y="1394824"/>
            <a:ext cx="1133808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온라인 마을에 접속한 </a:t>
            </a:r>
            <a:r>
              <a:rPr lang="ko-KR" altLang="en-US" sz="3600" b="1" spc="-300" dirty="0" err="1"/>
              <a:t>아바타는</a:t>
            </a:r>
            <a:r>
              <a:rPr lang="ko-KR" altLang="en-US" sz="3600" b="1" spc="-300" dirty="0"/>
              <a:t> 오전에 </a:t>
            </a:r>
            <a:r>
              <a:rPr lang="en-US" altLang="ko-KR" sz="3600" b="1" spc="-300" dirty="0"/>
              <a:t>452</a:t>
            </a:r>
            <a:r>
              <a:rPr lang="ko-KR" altLang="en-US" sz="3600" b="1" spc="-300" dirty="0"/>
              <a:t>명</a:t>
            </a:r>
            <a:r>
              <a:rPr lang="en-US" altLang="ko-KR" sz="3600" b="1" spc="-300" dirty="0"/>
              <a:t>, </a:t>
            </a:r>
            <a:r>
              <a:rPr lang="ko-KR" altLang="en-US" sz="3600" b="1" spc="-300" dirty="0"/>
              <a:t>오후에 </a:t>
            </a:r>
            <a:r>
              <a:rPr lang="en-US" altLang="ko-KR" sz="3600" b="1" spc="-300" dirty="0"/>
              <a:t>237</a:t>
            </a:r>
            <a:r>
              <a:rPr lang="ko-KR" altLang="en-US" sz="3600" b="1" spc="-300" dirty="0" err="1"/>
              <a:t>명이에요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9F9325F7-4F6E-4DF9-55C6-EA4BBECD0A57}"/>
              </a:ext>
            </a:extLst>
          </p:cNvPr>
          <p:cNvGrpSpPr/>
          <p:nvPr/>
        </p:nvGrpSpPr>
        <p:grpSpPr>
          <a:xfrm>
            <a:off x="236948" y="6391126"/>
            <a:ext cx="5351571" cy="396000"/>
            <a:chOff x="236948" y="6391126"/>
            <a:chExt cx="5351571" cy="396000"/>
          </a:xfrm>
        </p:grpSpPr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E4B23027-297D-89F4-D2C8-E07382E168D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4" name="사각형: 둥근 모서리 53">
              <a:hlinkClick r:id="rId6" action="ppaction://hlinksldjump"/>
              <a:extLst>
                <a:ext uri="{FF2B5EF4-FFF2-40B4-BE49-F238E27FC236}">
                  <a16:creationId xmlns:a16="http://schemas.microsoft.com/office/drawing/2014/main" id="{081645D0-6B86-36BC-4AF2-373BD5691A6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54">
              <a:hlinkClick r:id="rId7" action="ppaction://hlinksldjump"/>
              <a:extLst>
                <a:ext uri="{FF2B5EF4-FFF2-40B4-BE49-F238E27FC236}">
                  <a16:creationId xmlns:a16="http://schemas.microsoft.com/office/drawing/2014/main" id="{B071F149-9086-0854-7285-72D89D9B7AB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6" name="사각형: 둥근 모서리 55">
              <a:hlinkClick r:id="rId8" action="ppaction://hlinksldjump"/>
              <a:extLst>
                <a:ext uri="{FF2B5EF4-FFF2-40B4-BE49-F238E27FC236}">
                  <a16:creationId xmlns:a16="http://schemas.microsoft.com/office/drawing/2014/main" id="{D0B827E0-3B6B-0EDA-A2FE-55EA75928869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7" name="사각형: 둥근 모서리 56">
              <a:hlinkClick r:id="rId9" action="ppaction://hlinksldjump"/>
              <a:extLst>
                <a:ext uri="{FF2B5EF4-FFF2-40B4-BE49-F238E27FC236}">
                  <a16:creationId xmlns:a16="http://schemas.microsoft.com/office/drawing/2014/main" id="{243BEC89-F42E-2314-90FA-BB28ADB5D053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57">
              <a:hlinkClick r:id="rId10" action="ppaction://hlinksldjump"/>
              <a:extLst>
                <a:ext uri="{FF2B5EF4-FFF2-40B4-BE49-F238E27FC236}">
                  <a16:creationId xmlns:a16="http://schemas.microsoft.com/office/drawing/2014/main" id="{68038C3F-6386-5CD6-8837-6CE040C2A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59" name="사각형: 둥근 모서리 58">
              <a:hlinkClick r:id="rId11" action="ppaction://hlinksldjump"/>
              <a:extLst>
                <a:ext uri="{FF2B5EF4-FFF2-40B4-BE49-F238E27FC236}">
                  <a16:creationId xmlns:a16="http://schemas.microsoft.com/office/drawing/2014/main" id="{17702336-E5D2-8E77-ABE2-21780F8F791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0" name="사각형: 둥근 모서리 59">
              <a:hlinkClick r:id="rId12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8" name="사각형: 둥근 모서리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508272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1CA12-7711-4212-AE60-293FAB962124}"/>
              </a:ext>
            </a:extLst>
          </p:cNvPr>
          <p:cNvSpPr txBox="1"/>
          <p:nvPr/>
        </p:nvSpPr>
        <p:spPr>
          <a:xfrm>
            <a:off x="741477" y="2775212"/>
            <a:ext cx="6002595" cy="126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하루 동안 온라인 마을에 접속한 </a:t>
            </a:r>
            <a:r>
              <a:rPr lang="ko-KR" altLang="en-US" sz="3600" b="1" spc="-300" dirty="0" err="1"/>
              <a:t>아바타의</a:t>
            </a:r>
            <a:r>
              <a:rPr lang="ko-KR" altLang="en-US" sz="3600" b="1" spc="-300" dirty="0"/>
              <a:t> 수를 구하는 식을 써 보면 </a:t>
            </a:r>
            <a:r>
              <a:rPr lang="en-US" altLang="ko-KR" sz="3600" b="1" spc="-300" dirty="0"/>
              <a:t>452+         </a:t>
            </a:r>
            <a:r>
              <a:rPr lang="ko-KR" altLang="en-US" sz="3600" b="1" spc="-300" dirty="0"/>
              <a:t>입니다</a:t>
            </a:r>
            <a:r>
              <a:rPr lang="en-US" altLang="ko-KR" sz="3600" b="1" spc="-300" dirty="0"/>
              <a:t>. </a:t>
            </a:r>
            <a:endParaRPr lang="ko-KR" altLang="en-US" sz="3600" b="1" spc="-300" dirty="0"/>
          </a:p>
        </p:txBody>
      </p:sp>
      <p:sp>
        <p:nvSpPr>
          <p:cNvPr id="4" name="순서도: 연결자 3">
            <a:extLst>
              <a:ext uri="{FF2B5EF4-FFF2-40B4-BE49-F238E27FC236}">
                <a16:creationId xmlns:a16="http://schemas.microsoft.com/office/drawing/2014/main" id="{D4C99DC2-1264-2E03-5B71-B1CE23038BF3}"/>
              </a:ext>
            </a:extLst>
          </p:cNvPr>
          <p:cNvSpPr/>
          <p:nvPr/>
        </p:nvSpPr>
        <p:spPr>
          <a:xfrm>
            <a:off x="449243" y="2993097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BC76FD3-C624-F0B5-710D-1C7BD42797B9}"/>
              </a:ext>
            </a:extLst>
          </p:cNvPr>
          <p:cNvGrpSpPr/>
          <p:nvPr/>
        </p:nvGrpSpPr>
        <p:grpSpPr>
          <a:xfrm>
            <a:off x="8070541" y="169801"/>
            <a:ext cx="1753714" cy="396000"/>
            <a:chOff x="6057749" y="6398585"/>
            <a:chExt cx="1753714" cy="396000"/>
          </a:xfrm>
        </p:grpSpPr>
        <p:pic>
          <p:nvPicPr>
            <p:cNvPr id="21" name="그래픽 57">
              <a:extLst>
                <a:ext uri="{FF2B5EF4-FFF2-40B4-BE49-F238E27FC236}">
                  <a16:creationId xmlns:a16="http://schemas.microsoft.com/office/drawing/2014/main" id="{AF6B695A-FD5A-591E-7A6A-54041D9B7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6057749" y="6398585"/>
              <a:ext cx="1753714" cy="396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EEEED-E180-39F3-CD91-473D6256A6D5}"/>
                </a:ext>
              </a:extLst>
            </p:cNvPr>
            <p:cNvSpPr txBox="1"/>
            <p:nvPr/>
          </p:nvSpPr>
          <p:spPr>
            <a:xfrm>
              <a:off x="6632292" y="6423228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10~11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grpSp>
        <p:nvGrpSpPr>
          <p:cNvPr id="2" name="그룹 30">
            <a:extLst>
              <a:ext uri="{FF2B5EF4-FFF2-40B4-BE49-F238E27FC236}">
                <a16:creationId xmlns:a16="http://schemas.microsoft.com/office/drawing/2014/main" id="{092C76BF-EF7B-1E13-6A1D-57707E5C4689}"/>
              </a:ext>
            </a:extLst>
          </p:cNvPr>
          <p:cNvGrpSpPr/>
          <p:nvPr/>
        </p:nvGrpSpPr>
        <p:grpSpPr>
          <a:xfrm>
            <a:off x="9883780" y="164401"/>
            <a:ext cx="2090920" cy="396000"/>
            <a:chOff x="980111" y="700966"/>
            <a:chExt cx="2090920" cy="396000"/>
          </a:xfrm>
        </p:grpSpPr>
        <p:grpSp>
          <p:nvGrpSpPr>
            <p:cNvPr id="8" name="그룹 26">
              <a:extLst>
                <a:ext uri="{FF2B5EF4-FFF2-40B4-BE49-F238E27FC236}">
                  <a16:creationId xmlns:a16="http://schemas.microsoft.com/office/drawing/2014/main" id="{0D5237B5-AC41-9696-E7ED-3A50A7F54879}"/>
                </a:ext>
              </a:extLst>
            </p:cNvPr>
            <p:cNvGrpSpPr/>
            <p:nvPr/>
          </p:nvGrpSpPr>
          <p:grpSpPr>
            <a:xfrm>
              <a:off x="980111" y="700966"/>
              <a:ext cx="2090920" cy="396000"/>
              <a:chOff x="980111" y="700966"/>
              <a:chExt cx="7441251" cy="1396702"/>
            </a:xfrm>
          </p:grpSpPr>
          <p:pic>
            <p:nvPicPr>
              <p:cNvPr id="11" name="그래픽 60">
                <a:extLst>
                  <a:ext uri="{FF2B5EF4-FFF2-40B4-BE49-F238E27FC236}">
                    <a16:creationId xmlns:a16="http://schemas.microsoft.com/office/drawing/2014/main" id="{9A89AF0A-9A0E-A603-C562-B6966790A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980111" y="700966"/>
                <a:ext cx="7441251" cy="1396702"/>
              </a:xfrm>
              <a:prstGeom prst="rect">
                <a:avLst/>
              </a:prstGeom>
            </p:spPr>
          </p:pic>
          <p:pic>
            <p:nvPicPr>
              <p:cNvPr id="12" name="그림 28">
                <a:extLst>
                  <a:ext uri="{FF2B5EF4-FFF2-40B4-BE49-F238E27FC236}">
                    <a16:creationId xmlns:a16="http://schemas.microsoft.com/office/drawing/2014/main" id="{B75606A6-2800-410D-11B2-C61559837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6599" y="1041694"/>
                <a:ext cx="1283204" cy="736630"/>
              </a:xfrm>
              <a:prstGeom prst="rect">
                <a:avLst/>
              </a:prstGeom>
            </p:spPr>
          </p:pic>
        </p:grp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CEC89D1-92C8-B010-295A-6FB0E3EC72C7}"/>
                </a:ext>
              </a:extLst>
            </p:cNvPr>
            <p:cNvSpPr txBox="1"/>
            <p:nvPr/>
          </p:nvSpPr>
          <p:spPr>
            <a:xfrm>
              <a:off x="1923050" y="731009"/>
              <a:ext cx="11467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6~7</a:t>
              </a:r>
              <a:r>
                <a:rPr kumimoji="0" lang="ko-KR" altLang="en-US" sz="16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1600" b="1" dirty="0"/>
            </a:p>
          </p:txBody>
        </p:sp>
      </p:grpSp>
      <p:sp>
        <p:nvSpPr>
          <p:cNvPr id="41" name="사각형: 둥근 모서리 17">
            <a:extLst>
              <a:ext uri="{FF2B5EF4-FFF2-40B4-BE49-F238E27FC236}">
                <a16:creationId xmlns:a16="http://schemas.microsoft.com/office/drawing/2014/main" id="{B8E3760C-130F-E299-19C9-58C60D92F2F9}"/>
              </a:ext>
            </a:extLst>
          </p:cNvPr>
          <p:cNvSpPr/>
          <p:nvPr/>
        </p:nvSpPr>
        <p:spPr>
          <a:xfrm>
            <a:off x="2698424" y="4086589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CB9CD-5F7C-7264-1822-A954B1434D5E}"/>
              </a:ext>
            </a:extLst>
          </p:cNvPr>
          <p:cNvSpPr txBox="1"/>
          <p:nvPr/>
        </p:nvSpPr>
        <p:spPr>
          <a:xfrm>
            <a:off x="2726174" y="4141834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237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71A8BF57-620C-4ABD-3F59-72ADEFBDA2C2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979164" y="417949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A3A21C7E-208C-5772-5AB6-F5BF65A72DE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302BDB19-1DBD-D846-A9FE-1E6FE1B3E96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713E9697-B71E-905B-143B-B514CB83A22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EC1EE76A-50E8-EE87-1BC1-E9F5892B7EA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12023900-4F14-D036-BDF5-1C9A29FE2368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8" name="그림 5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2C9624-6BC0-608E-0203-AA56D682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9" name="그림 5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89636B8-CF42-3E77-2CDE-CF4205F3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7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1391727" y="398264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0" name="표 9">
            <a:extLst>
              <a:ext uri="{FF2B5EF4-FFF2-40B4-BE49-F238E27FC236}">
                <a16:creationId xmlns:a16="http://schemas.microsoft.com/office/drawing/2014/main" id="{44219914-B94C-EF8E-06E0-59C2E3248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01579"/>
              </p:ext>
            </p:extLst>
          </p:nvPr>
        </p:nvGraphicFramePr>
        <p:xfrm>
          <a:off x="55659" y="2742849"/>
          <a:ext cx="349631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6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9926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9926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9926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9926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sp>
        <p:nvSpPr>
          <p:cNvPr id="41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2170113" y="398264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2947954" y="398264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1411184" y="4042896"/>
            <a:ext cx="641486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2189570" y="4042896"/>
            <a:ext cx="641486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2967411" y="4042896"/>
            <a:ext cx="641486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9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89681" y="40842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67794" y="40842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45908" y="408428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9" name="그룹 48">
            <a:extLst>
              <a:ext uri="{FF2B5EF4-FFF2-40B4-BE49-F238E27FC236}">
                <a16:creationId xmlns:a16="http://schemas.microsoft.com/office/drawing/2014/main" id="{9F9325F7-4F6E-4DF9-55C6-EA4BBECD0A57}"/>
              </a:ext>
            </a:extLst>
          </p:cNvPr>
          <p:cNvGrpSpPr/>
          <p:nvPr/>
        </p:nvGrpSpPr>
        <p:grpSpPr>
          <a:xfrm>
            <a:off x="236948" y="6391126"/>
            <a:ext cx="5351571" cy="396000"/>
            <a:chOff x="236948" y="6391126"/>
            <a:chExt cx="5351571" cy="396000"/>
          </a:xfrm>
        </p:grpSpPr>
        <p:sp>
          <p:nvSpPr>
            <p:cNvPr id="75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E4B23027-297D-89F4-D2C8-E07382E168D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76" name="사각형: 둥근 모서리 53">
              <a:hlinkClick r:id="rId6" action="ppaction://hlinksldjump"/>
              <a:extLst>
                <a:ext uri="{FF2B5EF4-FFF2-40B4-BE49-F238E27FC236}">
                  <a16:creationId xmlns:a16="http://schemas.microsoft.com/office/drawing/2014/main" id="{081645D0-6B86-36BC-4AF2-373BD5691A6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7" name="사각형: 둥근 모서리 54">
              <a:hlinkClick r:id="rId7" action="ppaction://hlinksldjump"/>
              <a:extLst>
                <a:ext uri="{FF2B5EF4-FFF2-40B4-BE49-F238E27FC236}">
                  <a16:creationId xmlns:a16="http://schemas.microsoft.com/office/drawing/2014/main" id="{B071F149-9086-0854-7285-72D89D9B7AB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8" name="사각형: 둥근 모서리 55">
              <a:hlinkClick r:id="rId8" action="ppaction://hlinksldjump"/>
              <a:extLst>
                <a:ext uri="{FF2B5EF4-FFF2-40B4-BE49-F238E27FC236}">
                  <a16:creationId xmlns:a16="http://schemas.microsoft.com/office/drawing/2014/main" id="{D0B827E0-3B6B-0EDA-A2FE-55EA75928869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9" name="사각형: 둥근 모서리 56">
              <a:hlinkClick r:id="rId9" action="ppaction://hlinksldjump"/>
              <a:extLst>
                <a:ext uri="{FF2B5EF4-FFF2-40B4-BE49-F238E27FC236}">
                  <a16:creationId xmlns:a16="http://schemas.microsoft.com/office/drawing/2014/main" id="{243BEC89-F42E-2314-90FA-BB28ADB5D053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0" name="사각형: 둥근 모서리 57">
              <a:hlinkClick r:id="rId10" action="ppaction://hlinksldjump"/>
              <a:extLst>
                <a:ext uri="{FF2B5EF4-FFF2-40B4-BE49-F238E27FC236}">
                  <a16:creationId xmlns:a16="http://schemas.microsoft.com/office/drawing/2014/main" id="{68038C3F-6386-5CD6-8837-6CE040C2A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81" name="사각형: 둥근 모서리 58">
              <a:hlinkClick r:id="rId11" action="ppaction://hlinksldjump"/>
              <a:extLst>
                <a:ext uri="{FF2B5EF4-FFF2-40B4-BE49-F238E27FC236}">
                  <a16:creationId xmlns:a16="http://schemas.microsoft.com/office/drawing/2014/main" id="{17702336-E5D2-8E77-ABE2-21780F8F791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2" name="사각형: 둥근 모서리 59">
              <a:hlinkClick r:id="rId12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3" name="사각형: 둥근 모서리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508272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F32E59-1D74-ED8B-3D93-FB34A18ABB31}"/>
              </a:ext>
            </a:extLst>
          </p:cNvPr>
          <p:cNvSpPr txBox="1"/>
          <p:nvPr/>
        </p:nvSpPr>
        <p:spPr>
          <a:xfrm>
            <a:off x="741476" y="4835289"/>
            <a:ext cx="1083208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하루 동안 온라인 마을에 접속한 아바타는 모두        </a:t>
            </a:r>
            <a:r>
              <a:rPr lang="en-US" altLang="ko-KR" sz="3600" b="1" spc="-300" dirty="0"/>
              <a:t>   </a:t>
            </a:r>
            <a:r>
              <a:rPr lang="ko-KR" altLang="en-US" sz="3600" b="1" spc="-300" dirty="0"/>
              <a:t>명입니다</a:t>
            </a:r>
            <a:r>
              <a:rPr lang="en-US" altLang="ko-KR" sz="3600" b="1" spc="-300" dirty="0"/>
              <a:t>.</a:t>
            </a:r>
            <a:r>
              <a:rPr lang="ko-KR" altLang="en-US" sz="3600" b="1" spc="-300" dirty="0"/>
              <a:t> </a:t>
            </a:r>
          </a:p>
        </p:txBody>
      </p:sp>
      <p:sp>
        <p:nvSpPr>
          <p:cNvPr id="10" name="순서도: 연결자 9">
            <a:extLst>
              <a:ext uri="{FF2B5EF4-FFF2-40B4-BE49-F238E27FC236}">
                <a16:creationId xmlns:a16="http://schemas.microsoft.com/office/drawing/2014/main" id="{A7BFB847-D68A-1056-A9F1-CBA35BA1FBF9}"/>
              </a:ext>
            </a:extLst>
          </p:cNvPr>
          <p:cNvSpPr/>
          <p:nvPr/>
        </p:nvSpPr>
        <p:spPr>
          <a:xfrm>
            <a:off x="449243" y="5055802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2B96AA7-4995-F7C9-BF23-E5D05F2FE765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5AD218E-8A5F-9EA9-106A-9FCCEC496362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369495D0-ACE2-4654-E8CA-08BD11D21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54BDD-CE83-6D82-96F5-0A1A7D59CDE6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30">
              <a:extLst>
                <a:ext uri="{FF2B5EF4-FFF2-40B4-BE49-F238E27FC236}">
                  <a16:creationId xmlns:a16="http://schemas.microsoft.com/office/drawing/2014/main" id="{69322A0F-8764-4329-5CF2-1BEBCF2A4940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189523BE-038E-6860-8831-4D96CD6DE725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5" name="그래픽 60">
                  <a:extLst>
                    <a:ext uri="{FF2B5EF4-FFF2-40B4-BE49-F238E27FC236}">
                      <a16:creationId xmlns:a16="http://schemas.microsoft.com/office/drawing/2014/main" id="{A172AB74-7B8F-97EF-68D5-9F7DC0722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6" name="그림 28">
                  <a:extLst>
                    <a:ext uri="{FF2B5EF4-FFF2-40B4-BE49-F238E27FC236}">
                      <a16:creationId xmlns:a16="http://schemas.microsoft.com/office/drawing/2014/main" id="{BA682954-C0F5-BD95-AECA-3AF768AC5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26410C99-68EC-5BBA-0E97-D4FE28820792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A702834-D2B8-B6A0-F195-DA5FE1D02D2B}"/>
              </a:ext>
            </a:extLst>
          </p:cNvPr>
          <p:cNvSpPr txBox="1"/>
          <p:nvPr/>
        </p:nvSpPr>
        <p:spPr>
          <a:xfrm>
            <a:off x="518560" y="1394824"/>
            <a:ext cx="1133808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온라인 마을에 접속한 </a:t>
            </a:r>
            <a:r>
              <a:rPr lang="ko-KR" altLang="en-US" sz="3600" b="1" spc="-300" dirty="0" err="1"/>
              <a:t>아바타는</a:t>
            </a:r>
            <a:r>
              <a:rPr lang="ko-KR" altLang="en-US" sz="3600" b="1" spc="-300" dirty="0"/>
              <a:t> 오전에 </a:t>
            </a:r>
            <a:r>
              <a:rPr lang="en-US" altLang="ko-KR" sz="3600" b="1" spc="-300" dirty="0"/>
              <a:t>452</a:t>
            </a:r>
            <a:r>
              <a:rPr lang="ko-KR" altLang="en-US" sz="3600" b="1" spc="-300" dirty="0"/>
              <a:t>명</a:t>
            </a:r>
            <a:r>
              <a:rPr lang="en-US" altLang="ko-KR" sz="3600" b="1" spc="-300" dirty="0"/>
              <a:t>, </a:t>
            </a:r>
            <a:r>
              <a:rPr lang="ko-KR" altLang="en-US" sz="3600" b="1" spc="-300" dirty="0"/>
              <a:t>오후에 </a:t>
            </a:r>
            <a:r>
              <a:rPr lang="en-US" altLang="ko-KR" sz="3600" b="1" spc="-300" dirty="0"/>
              <a:t>237</a:t>
            </a:r>
            <a:r>
              <a:rPr lang="ko-KR" altLang="en-US" sz="3600" b="1" spc="-300" dirty="0" err="1"/>
              <a:t>명이에요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sp>
        <p:nvSpPr>
          <p:cNvPr id="26" name="사각형: 둥근 모서리 17">
            <a:extLst>
              <a:ext uri="{FF2B5EF4-FFF2-40B4-BE49-F238E27FC236}">
                <a16:creationId xmlns:a16="http://schemas.microsoft.com/office/drawing/2014/main" id="{3D2C3501-6B4B-DEAA-A0F9-A98B9287902C}"/>
              </a:ext>
            </a:extLst>
          </p:cNvPr>
          <p:cNvSpPr/>
          <p:nvPr/>
        </p:nvSpPr>
        <p:spPr>
          <a:xfrm>
            <a:off x="9701336" y="4816272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419AF-EF16-085E-A11B-708301E3A8CF}"/>
              </a:ext>
            </a:extLst>
          </p:cNvPr>
          <p:cNvSpPr txBox="1"/>
          <p:nvPr/>
        </p:nvSpPr>
        <p:spPr>
          <a:xfrm>
            <a:off x="9729086" y="4871517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689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BE65A9F4-7106-10AD-2EF8-D4E7B114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82076" y="490917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순서도: 연결자 1">
            <a:extLst>
              <a:ext uri="{FF2B5EF4-FFF2-40B4-BE49-F238E27FC236}">
                <a16:creationId xmlns:a16="http://schemas.microsoft.com/office/drawing/2014/main" id="{B295BC5D-3242-131B-0791-E85D4679B0FA}"/>
              </a:ext>
            </a:extLst>
          </p:cNvPr>
          <p:cNvSpPr/>
          <p:nvPr/>
        </p:nvSpPr>
        <p:spPr>
          <a:xfrm>
            <a:off x="449243" y="2993097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82CDAC-56FF-942E-699E-95A0BFB89804}"/>
              </a:ext>
            </a:extLst>
          </p:cNvPr>
          <p:cNvSpPr txBox="1"/>
          <p:nvPr/>
        </p:nvSpPr>
        <p:spPr>
          <a:xfrm>
            <a:off x="4712932" y="4504134"/>
            <a:ext cx="2778034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sz="36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325+132=</a:t>
            </a:r>
            <a:endParaRPr lang="ko-KR" altLang="en-US" sz="3600" b="1" spc="-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FFCF175-1C8F-0161-A7D0-DA49422F2CAA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5407B48-122B-E338-6513-BF84797C9140}"/>
                </a:ext>
              </a:extLst>
            </p:cNvPr>
            <p:cNvGrpSpPr/>
            <p:nvPr/>
          </p:nvGrpSpPr>
          <p:grpSpPr>
            <a:xfrm>
              <a:off x="505825" y="1280569"/>
              <a:ext cx="10869191" cy="707886"/>
              <a:chOff x="505825" y="1280569"/>
              <a:chExt cx="10869191" cy="70788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9D7DF-0FF2-5212-2FE5-B8153FDBD648}"/>
                  </a:ext>
                </a:extLst>
              </p:cNvPr>
              <p:cNvSpPr txBox="1"/>
              <p:nvPr/>
            </p:nvSpPr>
            <p:spPr>
              <a:xfrm>
                <a:off x="1032017" y="1353185"/>
                <a:ext cx="10342999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수 모형을 보고      안에 알맞은 수를 써넣으세요</a:t>
                </a:r>
                <a:r>
                  <a:rPr lang="en-US" altLang="ko-KR" sz="3600" b="1" spc="-300" dirty="0"/>
                  <a:t>.</a:t>
                </a:r>
                <a:r>
                  <a:rPr lang="ko-KR" altLang="en-US" sz="3600" b="1" spc="-300" dirty="0"/>
                  <a:t>  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C4071B-49DB-0435-9998-C030A67383CB}"/>
                  </a:ext>
                </a:extLst>
              </p:cNvPr>
              <p:cNvSpPr txBox="1"/>
              <p:nvPr/>
            </p:nvSpPr>
            <p:spPr>
              <a:xfrm>
                <a:off x="505825" y="1280569"/>
                <a:ext cx="4812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>
                    <a:solidFill>
                      <a:srgbClr val="843C0C"/>
                    </a:solidFill>
                  </a:rPr>
                  <a:t>1</a:t>
                </a:r>
                <a:endParaRPr lang="ko-KR" altLang="en-US" sz="4000" b="1" dirty="0">
                  <a:solidFill>
                    <a:srgbClr val="843C0C"/>
                  </a:solidFill>
                </a:endParaRPr>
              </a:p>
            </p:txBody>
          </p:sp>
        </p:grp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76374C8-86C1-2ACF-A456-6567499B13EF}"/>
                </a:ext>
              </a:extLst>
            </p:cNvPr>
            <p:cNvSpPr/>
            <p:nvPr/>
          </p:nvSpPr>
          <p:spPr>
            <a:xfrm>
              <a:off x="4007768" y="1493702"/>
              <a:ext cx="369177" cy="3813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7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8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사각형: 둥근 모서리 68">
              <a:hlinkClick r:id="rId6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0" name="사각형: 둥근 모서리 69">
              <a:hlinkClick r:id="rId7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1" name="사각형: 둥근 모서리 70">
              <a:hlinkClick r:id="rId8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71">
              <a:hlinkClick r:id="rId9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3" name="사각형: 둥근 모서리 7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73">
              <a:hlinkClick r:id="rId11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5" name="사각형: 둥근 모서리 74">
              <a:hlinkClick r:id="rId12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5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6765081" y="4524771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6792831" y="4580016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457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045821" y="461767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7F9B77D-0F02-52AB-F12A-41B189045A29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1A10EC6-FAE5-6A07-4490-13216A755F46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0" name="그래픽 57">
                <a:extLst>
                  <a:ext uri="{FF2B5EF4-FFF2-40B4-BE49-F238E27FC236}">
                    <a16:creationId xmlns:a16="http://schemas.microsoft.com/office/drawing/2014/main" id="{CB21F82D-9D5B-59FD-0AEA-79D752C0F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5948E-316B-E962-8D3F-CC6BE54C2358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" name="그룹 30">
              <a:extLst>
                <a:ext uri="{FF2B5EF4-FFF2-40B4-BE49-F238E27FC236}">
                  <a16:creationId xmlns:a16="http://schemas.microsoft.com/office/drawing/2014/main" id="{5842B4F6-D080-C5A0-571D-2A1916DB06F6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6" name="그룹 26">
                <a:extLst>
                  <a:ext uri="{FF2B5EF4-FFF2-40B4-BE49-F238E27FC236}">
                    <a16:creationId xmlns:a16="http://schemas.microsoft.com/office/drawing/2014/main" id="{EA92AC38-4A25-9152-6727-E9A282E61831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8" name="그래픽 60">
                  <a:extLst>
                    <a:ext uri="{FF2B5EF4-FFF2-40B4-BE49-F238E27FC236}">
                      <a16:creationId xmlns:a16="http://schemas.microsoft.com/office/drawing/2014/main" id="{C5167BD0-D13C-4450-07CA-4B5C795B0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9" name="그림 28">
                  <a:extLst>
                    <a:ext uri="{FF2B5EF4-FFF2-40B4-BE49-F238E27FC236}">
                      <a16:creationId xmlns:a16="http://schemas.microsoft.com/office/drawing/2014/main" id="{8DCAC86E-35D9-C3FD-8A97-B43116E4B4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2B5F01B8-DF1F-ECF6-54A3-CB0EE9D37DDD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9DACEFE8-F34C-1CA8-D25F-831C14802E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3572" y="2123558"/>
            <a:ext cx="7704856" cy="21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640F37D-B830-26F5-BBA8-C651CD694CC6}"/>
              </a:ext>
            </a:extLst>
          </p:cNvPr>
          <p:cNvSpPr/>
          <p:nvPr/>
        </p:nvSpPr>
        <p:spPr>
          <a:xfrm>
            <a:off x="7293851" y="4726357"/>
            <a:ext cx="1847708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2185291" y="4728316"/>
            <a:ext cx="1847708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1710272" y="1857784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128+520=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34" name="표 9">
            <a:extLst>
              <a:ext uri="{FF2B5EF4-FFF2-40B4-BE49-F238E27FC236}">
                <a16:creationId xmlns:a16="http://schemas.microsoft.com/office/drawing/2014/main" id="{47586264-92A7-3935-9D5F-C779E724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39018"/>
              </p:ext>
            </p:extLst>
          </p:nvPr>
        </p:nvGraphicFramePr>
        <p:xfrm>
          <a:off x="987440" y="4775577"/>
          <a:ext cx="30455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739264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aphicFrame>
        <p:nvGraphicFramePr>
          <p:cNvPr id="5" name="표 9">
            <a:extLst>
              <a:ext uri="{FF2B5EF4-FFF2-40B4-BE49-F238E27FC236}">
                <a16:creationId xmlns:a16="http://schemas.microsoft.com/office/drawing/2014/main" id="{5B7F5087-D15A-4FE7-14B8-6FBF72B9E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21259"/>
              </p:ext>
            </p:extLst>
          </p:nvPr>
        </p:nvGraphicFramePr>
        <p:xfrm>
          <a:off x="6096000" y="4775577"/>
          <a:ext cx="30455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739264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pic>
        <p:nvPicPr>
          <p:cNvPr id="14" name="그림 13">
            <a:extLst>
              <a:ext uri="{FF2B5EF4-FFF2-40B4-BE49-F238E27FC236}">
                <a16:creationId xmlns:a16="http://schemas.microsoft.com/office/drawing/2014/main" id="{A3BF1D9F-B5AB-06B4-691B-3A6E4543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75458" y="484601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6898" y="484797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aphicFrame>
        <p:nvGraphicFramePr>
          <p:cNvPr id="33" name="표 9">
            <a:extLst>
              <a:ext uri="{FF2B5EF4-FFF2-40B4-BE49-F238E27FC236}">
                <a16:creationId xmlns:a16="http://schemas.microsoft.com/office/drawing/2014/main" id="{44219914-B94C-EF8E-06E0-59C2E3248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03735"/>
              </p:ext>
            </p:extLst>
          </p:nvPr>
        </p:nvGraphicFramePr>
        <p:xfrm>
          <a:off x="987439" y="3470003"/>
          <a:ext cx="30455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87047" y="1856536"/>
            <a:ext cx="77957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" name="표 9">
            <a:extLst>
              <a:ext uri="{FF2B5EF4-FFF2-40B4-BE49-F238E27FC236}">
                <a16:creationId xmlns:a16="http://schemas.microsoft.com/office/drawing/2014/main" id="{D098DEB2-D2C3-995A-F7BE-0F0EC7F62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95166"/>
              </p:ext>
            </p:extLst>
          </p:nvPr>
        </p:nvGraphicFramePr>
        <p:xfrm>
          <a:off x="6095999" y="3470003"/>
          <a:ext cx="30455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pic>
        <p:nvPicPr>
          <p:cNvPr id="8" name="그래픽 2">
            <a:extLst>
              <a:ext uri="{FF2B5EF4-FFF2-40B4-BE49-F238E27FC236}">
                <a16:creationId xmlns:a16="http://schemas.microsoft.com/office/drawing/2014/main" id="{CD25E291-B903-00FE-020D-41C00042F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5790" y="66830"/>
            <a:ext cx="215900" cy="289151"/>
          </a:xfrm>
          <a:prstGeom prst="rect">
            <a:avLst/>
          </a:prstGeom>
        </p:spPr>
      </p:pic>
      <p:pic>
        <p:nvPicPr>
          <p:cNvPr id="17" name="그래픽 4">
            <a:extLst>
              <a:ext uri="{FF2B5EF4-FFF2-40B4-BE49-F238E27FC236}">
                <a16:creationId xmlns:a16="http://schemas.microsoft.com/office/drawing/2014/main" id="{06B8631D-A09B-94B6-CAAD-C0FD39BFC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7376" y="66830"/>
            <a:ext cx="215900" cy="289151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3880392" y="1884504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3880392" y="1907460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648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47415" y="199024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56" name="사각형: 둥근 모서리 66">
              <a:hlinkClick r:id="rId8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7" name="사각형: 둥근 모서리 67">
              <a:hlinkClick r:id="rId9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사각형: 둥근 모서리 68">
              <a:hlinkClick r:id="rId10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69">
              <a:hlinkClick r:id="rId11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5" name="사각형: 둥근 모서리 70">
              <a:hlinkClick r:id="rId12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6" name="사각형: 둥근 모서리 71">
              <a:hlinkClick r:id="rId13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7" name="사각형: 둥근 모서리 72">
              <a:hlinkClick r:id="rId14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8" name="사각형: 둥근 모서리 73">
              <a:hlinkClick r:id="rId15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9" name="사각형: 둥근 모서리 74">
              <a:hlinkClick r:id="rId16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C833A8B-4BF7-8C19-E065-D40CCB336643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4294A05-E9DF-76AC-61EF-7BC35175ED88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9" name="그래픽 57">
                <a:extLst>
                  <a:ext uri="{FF2B5EF4-FFF2-40B4-BE49-F238E27FC236}">
                    <a16:creationId xmlns:a16="http://schemas.microsoft.com/office/drawing/2014/main" id="{B0340FDF-AA49-C5BE-A742-68FEC8FD8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D42D77-BEF9-4D20-548A-2995B91AB189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9" name="그룹 30">
              <a:extLst>
                <a:ext uri="{FF2B5EF4-FFF2-40B4-BE49-F238E27FC236}">
                  <a16:creationId xmlns:a16="http://schemas.microsoft.com/office/drawing/2014/main" id="{9D03F863-AC60-3BC0-72EF-D058863F031B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10" name="그룹 26">
                <a:extLst>
                  <a:ext uri="{FF2B5EF4-FFF2-40B4-BE49-F238E27FC236}">
                    <a16:creationId xmlns:a16="http://schemas.microsoft.com/office/drawing/2014/main" id="{2E9A4425-6A96-E87B-446B-A16D7E742995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6" name="그래픽 60">
                  <a:extLst>
                    <a:ext uri="{FF2B5EF4-FFF2-40B4-BE49-F238E27FC236}">
                      <a16:creationId xmlns:a16="http://schemas.microsoft.com/office/drawing/2014/main" id="{BAB8BCA0-A8BF-1046-3A05-384F5CABF4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8" name="그림 28">
                  <a:extLst>
                    <a:ext uri="{FF2B5EF4-FFF2-40B4-BE49-F238E27FC236}">
                      <a16:creationId xmlns:a16="http://schemas.microsoft.com/office/drawing/2014/main" id="{154A17D8-AF75-BD4E-353C-D76AF7BE5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4C511512-F3E0-9D28-340F-E8389883210F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빈칸에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4" name="그룹 23"/>
          <p:cNvGrpSpPr/>
          <p:nvPr/>
        </p:nvGrpSpPr>
        <p:grpSpPr>
          <a:xfrm>
            <a:off x="3685752" y="1988840"/>
            <a:ext cx="5703119" cy="3454896"/>
            <a:chOff x="3685752" y="1988840"/>
            <a:chExt cx="5703119" cy="3454896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2" y="1988840"/>
              <a:ext cx="5703119" cy="3454896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4655840" y="2852936"/>
              <a:ext cx="1082305" cy="576064"/>
            </a:xfrm>
            <a:prstGeom prst="rect">
              <a:avLst/>
            </a:prstGeom>
            <a:solidFill>
              <a:srgbClr val="E3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178586" y="2852936"/>
              <a:ext cx="1082305" cy="576064"/>
            </a:xfrm>
            <a:prstGeom prst="rect">
              <a:avLst/>
            </a:prstGeom>
            <a:solidFill>
              <a:srgbClr val="E3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655840" y="3645024"/>
              <a:ext cx="1082305" cy="576064"/>
            </a:xfrm>
            <a:prstGeom prst="rect">
              <a:avLst/>
            </a:prstGeom>
            <a:solidFill>
              <a:srgbClr val="E3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178586" y="3645024"/>
              <a:ext cx="1082305" cy="576064"/>
            </a:xfrm>
            <a:prstGeom prst="rect">
              <a:avLst/>
            </a:prstGeom>
            <a:solidFill>
              <a:srgbClr val="E3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822007" y="2852936"/>
              <a:ext cx="1082305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822007" y="3645024"/>
              <a:ext cx="1082305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650207" y="4508109"/>
              <a:ext cx="1157761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140857" y="4508109"/>
              <a:ext cx="1157761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4546476" y="2817744"/>
            <a:ext cx="140550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latin typeface="맑은 고딕" panose="020B0503020000020004" pitchFamily="50" charset="-127"/>
              </a:rPr>
              <a:t>152</a:t>
            </a:r>
            <a:endParaRPr lang="ko-KR" altLang="en-US" sz="3200" b="1" spc="300" dirty="0">
              <a:latin typeface="맑은 고딕" panose="020B0503020000020004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6061348" y="2817744"/>
            <a:ext cx="1405508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latin typeface="맑은 고딕" panose="020B0503020000020004" pitchFamily="50" charset="-127"/>
              </a:rPr>
              <a:t>724</a:t>
            </a:r>
            <a:endParaRPr lang="ko-KR" altLang="en-US" sz="3200" b="1" spc="300" dirty="0">
              <a:latin typeface="맑은 고딕" panose="020B0503020000020004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4546476" y="3633816"/>
            <a:ext cx="1405508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latin typeface="맑은 고딕" panose="020B0503020000020004" pitchFamily="50" charset="-127"/>
              </a:rPr>
              <a:t>517</a:t>
            </a:r>
            <a:endParaRPr lang="ko-KR" altLang="en-US" sz="3200" b="1" spc="300" dirty="0">
              <a:latin typeface="맑은 고딕" panose="020B0503020000020004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6061348" y="3633816"/>
            <a:ext cx="1405508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latin typeface="맑은 고딕" panose="020B0503020000020004" pitchFamily="50" charset="-127"/>
              </a:rPr>
              <a:t>201</a:t>
            </a:r>
            <a:endParaRPr lang="ko-KR" altLang="en-US" sz="3200" b="1" spc="300" dirty="0">
              <a:latin typeface="맑은 고딕" panose="020B0503020000020004" pitchFamily="50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7787617" y="2828446"/>
            <a:ext cx="115108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srgbClr val="FF0000"/>
                </a:solidFill>
                <a:latin typeface="맑은 고딕" panose="020B0503020000020004" pitchFamily="50" charset="-127"/>
              </a:rPr>
              <a:t>876</a:t>
            </a:r>
            <a:endParaRPr lang="ko-KR" altLang="en-US" sz="3200" b="1" spc="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7CCD293F-2847-812A-AC5B-D8A9508A9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0330" y="292159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7787617" y="3629918"/>
            <a:ext cx="115108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srgbClr val="FF0000"/>
                </a:solidFill>
                <a:latin typeface="맑은 고딕" panose="020B0503020000020004" pitchFamily="50" charset="-127"/>
              </a:rPr>
              <a:t>718</a:t>
            </a:r>
            <a:endParaRPr lang="ko-KR" altLang="en-US" sz="3200" b="1" spc="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7CCD293F-2847-812A-AC5B-D8A9508A9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0330" y="372306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4668879" y="4465239"/>
            <a:ext cx="115108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srgbClr val="FF0000"/>
                </a:solidFill>
                <a:latin typeface="맑은 고딕" panose="020B0503020000020004" pitchFamily="50" charset="-127"/>
              </a:rPr>
              <a:t>669</a:t>
            </a:r>
            <a:endParaRPr lang="ko-KR" altLang="en-US" sz="3200" b="1" spc="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7CCD293F-2847-812A-AC5B-D8A9508A9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91592" y="455838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349BDE8-DF8A-1B4D-0DA7-22A11A619610}"/>
              </a:ext>
            </a:extLst>
          </p:cNvPr>
          <p:cNvSpPr txBox="1"/>
          <p:nvPr/>
        </p:nvSpPr>
        <p:spPr>
          <a:xfrm>
            <a:off x="6163081" y="4465239"/>
            <a:ext cx="115108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srgbClr val="FF0000"/>
                </a:solidFill>
                <a:latin typeface="맑은 고딕" panose="020B0503020000020004" pitchFamily="50" charset="-127"/>
              </a:rPr>
              <a:t>925</a:t>
            </a:r>
            <a:endParaRPr lang="ko-KR" altLang="en-US" sz="3200" b="1" spc="3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7CCD293F-2847-812A-AC5B-D8A9508A9D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794" y="455838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81" name="그룹 80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82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83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292229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5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6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7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88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9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0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5A9336A-366F-2648-F14B-E4FF7930263F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4A2F7F2-8486-9F1E-11DD-F232544B8DF4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5" name="그래픽 57">
                <a:extLst>
                  <a:ext uri="{FF2B5EF4-FFF2-40B4-BE49-F238E27FC236}">
                    <a16:creationId xmlns:a16="http://schemas.microsoft.com/office/drawing/2014/main" id="{CFC1A534-094A-F8E3-B247-389215CBD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7973E9-FDF5-868D-62B5-C107781EB796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7" name="그룹 30">
              <a:extLst>
                <a:ext uri="{FF2B5EF4-FFF2-40B4-BE49-F238E27FC236}">
                  <a16:creationId xmlns:a16="http://schemas.microsoft.com/office/drawing/2014/main" id="{6E374C91-3B9D-A449-A409-8E96F957F1AC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18" name="그룹 26">
                <a:extLst>
                  <a:ext uri="{FF2B5EF4-FFF2-40B4-BE49-F238E27FC236}">
                    <a16:creationId xmlns:a16="http://schemas.microsoft.com/office/drawing/2014/main" id="{063F3A21-B577-5DCB-2B68-40E769C49624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20" name="그래픽 60">
                  <a:extLst>
                    <a:ext uri="{FF2B5EF4-FFF2-40B4-BE49-F238E27FC236}">
                      <a16:creationId xmlns:a16="http://schemas.microsoft.com/office/drawing/2014/main" id="{F364727B-2D5B-6907-C9EC-BFBD1F416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21" name="그림 28">
                  <a:extLst>
                    <a:ext uri="{FF2B5EF4-FFF2-40B4-BE49-F238E27FC236}">
                      <a16:creationId xmlns:a16="http://schemas.microsoft.com/office/drawing/2014/main" id="{F4A00A45-C751-C980-BBBE-9D4B6FA5DF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3">
                <a:extLst>
                  <a:ext uri="{FF2B5EF4-FFF2-40B4-BE49-F238E27FC236}">
                    <a16:creationId xmlns:a16="http://schemas.microsoft.com/office/drawing/2014/main" id="{B9DE07C7-48CE-0F92-53AB-1E2CDA33DC98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 결과가 더 큰 것에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표 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BA42-A1A7-36FF-476A-2B0C99DB945E}"/>
              </a:ext>
            </a:extLst>
          </p:cNvPr>
          <p:cNvSpPr txBox="1"/>
          <p:nvPr/>
        </p:nvSpPr>
        <p:spPr>
          <a:xfrm>
            <a:off x="2148966" y="4069014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699BF9D-A4CA-92F0-82B6-BE3A57D3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35983" y="417336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6" name="사각형: 둥근 모서리 83">
            <a:extLst>
              <a:ext uri="{FF2B5EF4-FFF2-40B4-BE49-F238E27FC236}">
                <a16:creationId xmlns:a16="http://schemas.microsoft.com/office/drawing/2014/main" id="{173271F4-3259-8FF2-D5CE-449783680AB0}"/>
              </a:ext>
            </a:extLst>
          </p:cNvPr>
          <p:cNvSpPr/>
          <p:nvPr/>
        </p:nvSpPr>
        <p:spPr>
          <a:xfrm>
            <a:off x="2106568" y="2326394"/>
            <a:ext cx="3143323" cy="1687965"/>
          </a:xfrm>
          <a:prstGeom prst="roundRect">
            <a:avLst/>
          </a:prstGeom>
          <a:solidFill>
            <a:srgbClr val="EEDCEB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사각형: 둥근 모서리 83">
            <a:extLst>
              <a:ext uri="{FF2B5EF4-FFF2-40B4-BE49-F238E27FC236}">
                <a16:creationId xmlns:a16="http://schemas.microsoft.com/office/drawing/2014/main" id="{173271F4-3259-8FF2-D5CE-449783680AB0}"/>
              </a:ext>
            </a:extLst>
          </p:cNvPr>
          <p:cNvSpPr/>
          <p:nvPr/>
        </p:nvSpPr>
        <p:spPr>
          <a:xfrm>
            <a:off x="6864053" y="2326394"/>
            <a:ext cx="3143323" cy="1687965"/>
          </a:xfrm>
          <a:prstGeom prst="roundRect">
            <a:avLst/>
          </a:prstGeom>
          <a:solidFill>
            <a:srgbClr val="EEDCEB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80BA42-A1A7-36FF-476A-2B0C99DB945E}"/>
              </a:ext>
            </a:extLst>
          </p:cNvPr>
          <p:cNvSpPr txBox="1"/>
          <p:nvPr/>
        </p:nvSpPr>
        <p:spPr>
          <a:xfrm>
            <a:off x="6906451" y="4069014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2106568" y="2851440"/>
            <a:ext cx="3143323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345+513</a:t>
            </a:r>
            <a:endParaRPr lang="ko-KR" altLang="en-US" sz="3200" b="1" spc="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6864053" y="2851440"/>
            <a:ext cx="314332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612+267</a:t>
            </a:r>
            <a:endParaRPr lang="ko-KR" altLang="en-US" sz="3200" b="1" spc="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8147682" y="4117993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3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4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345878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6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7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8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69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0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1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10E8182-A821-1080-3B90-E8701E23D0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3467" y="417336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612911AE-D6FA-95C8-6258-0C69FEAA7F4F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E6FAA53-5124-D000-BD0E-7C02A6172E1D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CB0A751C-5B73-C4D9-C698-5C6EB78AA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841C18-2426-0CA2-80CA-355F5E6E6868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1" name="그룹 30">
              <a:extLst>
                <a:ext uri="{FF2B5EF4-FFF2-40B4-BE49-F238E27FC236}">
                  <a16:creationId xmlns:a16="http://schemas.microsoft.com/office/drawing/2014/main" id="{6EBFC845-2A51-0B8F-C02D-444BDF313872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13" name="그룹 26">
                <a:extLst>
                  <a:ext uri="{FF2B5EF4-FFF2-40B4-BE49-F238E27FC236}">
                    <a16:creationId xmlns:a16="http://schemas.microsoft.com/office/drawing/2014/main" id="{E58B483E-0269-6163-D15C-4132871C0772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5" name="그래픽 60">
                  <a:extLst>
                    <a:ext uri="{FF2B5EF4-FFF2-40B4-BE49-F238E27FC236}">
                      <a16:creationId xmlns:a16="http://schemas.microsoft.com/office/drawing/2014/main" id="{967C7E59-1DE6-6BBB-1010-BBC49C938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6" name="그림 28">
                  <a:extLst>
                    <a:ext uri="{FF2B5EF4-FFF2-40B4-BE49-F238E27FC236}">
                      <a16:creationId xmlns:a16="http://schemas.microsoft.com/office/drawing/2014/main" id="{79A13330-9748-E4EC-0B94-D62B9E42D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B95F4AC7-E2A7-CEBA-CB0B-547D59BAB8E8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8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도서관에 위인전이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242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동화책이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236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권 있습니다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도서관에 있는 위인전과 동화책은 모두 몇 권인지 구해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9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70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400041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사각형: 둥근 모서리 68">
              <a:hlinkClick r:id="rId6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69">
              <a:hlinkClick r:id="rId7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3" name="사각형: 둥근 모서리 70">
              <a:hlinkClick r:id="rId8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71">
              <a:hlinkClick r:id="rId9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5" name="사각형: 둥근 모서리 7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6" name="사각형: 둥근 모서리 73">
              <a:hlinkClick r:id="rId11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7" name="사각형: 둥근 모서리 74">
              <a:hlinkClick r:id="rId12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1100193-2026-7DB4-84B1-9171819BDE4C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48A7BFA-50FD-A98F-D5E9-D14B0EBA7716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3" name="그래픽 57">
                <a:extLst>
                  <a:ext uri="{FF2B5EF4-FFF2-40B4-BE49-F238E27FC236}">
                    <a16:creationId xmlns:a16="http://schemas.microsoft.com/office/drawing/2014/main" id="{94B037E0-6522-3420-8BCE-99F4F48A9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FA9DCE-CE55-146B-4CE9-986173C88781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30">
              <a:extLst>
                <a:ext uri="{FF2B5EF4-FFF2-40B4-BE49-F238E27FC236}">
                  <a16:creationId xmlns:a16="http://schemas.microsoft.com/office/drawing/2014/main" id="{4DA130AF-BEE7-91CA-2D50-7D649D25B283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1CF9627D-3DDC-46B8-16F8-7744045B2C6D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0" name="그래픽 60">
                  <a:extLst>
                    <a:ext uri="{FF2B5EF4-FFF2-40B4-BE49-F238E27FC236}">
                      <a16:creationId xmlns:a16="http://schemas.microsoft.com/office/drawing/2014/main" id="{05A3CA5A-9D96-E842-7258-897D7CEDA5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1" name="그림 28">
                  <a:extLst>
                    <a:ext uri="{FF2B5EF4-FFF2-40B4-BE49-F238E27FC236}">
                      <a16:creationId xmlns:a16="http://schemas.microsoft.com/office/drawing/2014/main" id="{E72BAF1E-6C10-D365-744F-70663DBFE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F32C0AB1-6043-13AE-2990-168D1E308EA2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36939CC-C04F-F2B5-1AD8-3C41B1CDA15E}"/>
              </a:ext>
            </a:extLst>
          </p:cNvPr>
          <p:cNvCxnSpPr/>
          <p:nvPr/>
        </p:nvCxnSpPr>
        <p:spPr>
          <a:xfrm>
            <a:off x="8636855" y="5011782"/>
            <a:ext cx="21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01716-5273-282A-B5BB-DF6D095E4B0F}"/>
              </a:ext>
            </a:extLst>
          </p:cNvPr>
          <p:cNvSpPr txBox="1"/>
          <p:nvPr/>
        </p:nvSpPr>
        <p:spPr>
          <a:xfrm>
            <a:off x="8636855" y="4422757"/>
            <a:ext cx="2160000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478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C10AE43-A5F5-79FE-1A05-7768E6464FB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433466" y="4389296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6" name="화살표: 오각형 79">
            <a:extLst>
              <a:ext uri="{FF2B5EF4-FFF2-40B4-BE49-F238E27FC236}">
                <a16:creationId xmlns:a16="http://schemas.microsoft.com/office/drawing/2014/main" id="{61633758-4DE7-07F0-AFBF-565855DA1F87}"/>
              </a:ext>
            </a:extLst>
          </p:cNvPr>
          <p:cNvSpPr/>
          <p:nvPr/>
        </p:nvSpPr>
        <p:spPr>
          <a:xfrm>
            <a:off x="7690517" y="4450508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sp>
        <p:nvSpPr>
          <p:cNvPr id="17" name="화살표: 오각형 78">
            <a:extLst>
              <a:ext uri="{FF2B5EF4-FFF2-40B4-BE49-F238E27FC236}">
                <a16:creationId xmlns:a16="http://schemas.microsoft.com/office/drawing/2014/main" id="{7BC23102-B4AB-2853-FB52-91970A35B2CE}"/>
              </a:ext>
            </a:extLst>
          </p:cNvPr>
          <p:cNvSpPr/>
          <p:nvPr/>
        </p:nvSpPr>
        <p:spPr>
          <a:xfrm>
            <a:off x="5210606" y="3572080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C263502-AE74-1436-D350-557210E0B1FB}"/>
              </a:ext>
            </a:extLst>
          </p:cNvPr>
          <p:cNvCxnSpPr>
            <a:cxnSpLocks/>
          </p:cNvCxnSpPr>
          <p:nvPr/>
        </p:nvCxnSpPr>
        <p:spPr>
          <a:xfrm>
            <a:off x="6203516" y="4161102"/>
            <a:ext cx="50464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76F089-00BB-71EF-104A-C3F6B4471AA7}"/>
              </a:ext>
            </a:extLst>
          </p:cNvPr>
          <p:cNvSpPr txBox="1"/>
          <p:nvPr/>
        </p:nvSpPr>
        <p:spPr>
          <a:xfrm>
            <a:off x="6203516" y="3572077"/>
            <a:ext cx="5046452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242+236=478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(</a:t>
            </a:r>
            <a:r>
              <a:rPr lang="ko-KR" altLang="en-US" sz="3200" b="1" spc="-3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또는 </a:t>
            </a:r>
            <a:r>
              <a:rPr lang="en-US" altLang="ko-KR" sz="3200" b="1" spc="-3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242+236)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39C866C-E239-29C8-8BC5-0C0AAA947D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443354" y="3538616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26BB55-1427-3A97-EDFB-8539C1EFF4DA}"/>
              </a:ext>
            </a:extLst>
          </p:cNvPr>
          <p:cNvSpPr txBox="1"/>
          <p:nvPr/>
        </p:nvSpPr>
        <p:spPr>
          <a:xfrm>
            <a:off x="10769107" y="4436549"/>
            <a:ext cx="470346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권</a:t>
            </a:r>
          </a:p>
        </p:txBody>
      </p:sp>
    </p:spTree>
    <p:extLst>
      <p:ext uri="{BB962C8B-B14F-4D97-AF65-F5344CB8AC3E}">
        <p14:creationId xmlns:p14="http://schemas.microsoft.com/office/powerpoint/2010/main" val="1889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민준이가 생각한 수를 구해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6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E6B0E86-8CF2-D551-ABC7-6D2FE7CCE65C}"/>
              </a:ext>
            </a:extLst>
          </p:cNvPr>
          <p:cNvSpPr txBox="1"/>
          <p:nvPr/>
        </p:nvSpPr>
        <p:spPr>
          <a:xfrm>
            <a:off x="7968208" y="5068602"/>
            <a:ext cx="3260274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                            )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06D393-A12E-0133-37A5-BE147892C8D9}"/>
              </a:ext>
            </a:extLst>
          </p:cNvPr>
          <p:cNvSpPr txBox="1"/>
          <p:nvPr/>
        </p:nvSpPr>
        <p:spPr>
          <a:xfrm>
            <a:off x="8868249" y="5081380"/>
            <a:ext cx="1488288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576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C7324DFF-4B53-F6F8-8ED9-ABDC27CA46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59784" y="513846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37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45418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3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4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46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00557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8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9" name="그림 48">
            <a:extLst>
              <a:ext uri="{FF2B5EF4-FFF2-40B4-BE49-F238E27FC236}">
                <a16:creationId xmlns:a16="http://schemas.microsoft.com/office/drawing/2014/main" id="{E6C26DDC-B7EE-C5F3-E977-BF7C8B5A5D9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62058" y="835476"/>
            <a:ext cx="652750" cy="29628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09EB5CA2-4BA5-B4D5-585A-850770810751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727DE81-208C-B8D3-A5DF-73EDB3291409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9E60CF18-0BA7-3744-3C23-8117A12B8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CF4BF-643B-01DB-3746-3598E5DCD264}"/>
                  </a:ext>
                </a:extLst>
              </p:cNvPr>
              <p:cNvSpPr txBox="1"/>
              <p:nvPr/>
            </p:nvSpPr>
            <p:spPr>
              <a:xfrm>
                <a:off x="6632292" y="642322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10~11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11D5E24D-1169-630D-FBCD-C61C8C682325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8" name="그룹 26">
                <a:extLst>
                  <a:ext uri="{FF2B5EF4-FFF2-40B4-BE49-F238E27FC236}">
                    <a16:creationId xmlns:a16="http://schemas.microsoft.com/office/drawing/2014/main" id="{5D1AC521-C05B-C8BC-D2A8-832A9A4256B3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0" name="그래픽 60">
                  <a:extLst>
                    <a:ext uri="{FF2B5EF4-FFF2-40B4-BE49-F238E27FC236}">
                      <a16:creationId xmlns:a16="http://schemas.microsoft.com/office/drawing/2014/main" id="{FA41C53C-A8A7-E005-8F53-A1ABA577C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1" name="그림 28">
                  <a:extLst>
                    <a:ext uri="{FF2B5EF4-FFF2-40B4-BE49-F238E27FC236}">
                      <a16:creationId xmlns:a16="http://schemas.microsoft.com/office/drawing/2014/main" id="{A5BAB5B0-948C-FD50-2416-CF8C8AB473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149A36B8-30C2-B3A5-D482-682C3FE675E2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6~7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A90DE16E-18CD-FB54-CB7B-6D71A03552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82649" y="1925823"/>
            <a:ext cx="6226702" cy="30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와이드스크린</PresentationFormat>
  <Paragraphs>225</Paragraphs>
  <Slides>10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3_디자인 사용자 지정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2023-11-23T14:28:58Z</dcterms:created>
  <dcterms:modified xsi:type="dcterms:W3CDTF">2024-04-24T10:37:30Z</dcterms:modified>
</cp:coreProperties>
</file>